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3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6A78-FB1F-44AE-9E63-F580A93BBBD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9F99-B002-49DF-9CCB-F72268981A3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0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19" y="0"/>
            <a:ext cx="3865417" cy="6871854"/>
          </a:xfrm>
        </p:spPr>
      </p:pic>
    </p:spTree>
    <p:extLst>
      <p:ext uri="{BB962C8B-B14F-4D97-AF65-F5344CB8AC3E}">
        <p14:creationId xmlns:p14="http://schemas.microsoft.com/office/powerpoint/2010/main" val="395940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7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Cooperativa K-Pax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Marizzoni</dc:creator>
  <cp:lastModifiedBy>Alberto Marizzoni</cp:lastModifiedBy>
  <cp:revision>2</cp:revision>
  <dcterms:created xsi:type="dcterms:W3CDTF">2017-12-01T08:32:38Z</dcterms:created>
  <dcterms:modified xsi:type="dcterms:W3CDTF">2017-12-01T08:37:05Z</dcterms:modified>
</cp:coreProperties>
</file>