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7" r:id="rId26"/>
    <p:sldId id="283" r:id="rId27"/>
    <p:sldId id="284" r:id="rId28"/>
    <p:sldId id="285" r:id="rId29"/>
    <p:sldId id="286" r:id="rId30"/>
  </p:sldIdLst>
  <p:sldSz cx="9144000" cy="6858000" type="screen4x3"/>
  <p:notesSz cx="6858000" cy="9144000"/>
  <p:photoAlbum layout="1pic" frame="frameStyle6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994B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1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FD096-B564-4081-8855-D0873BA6EAA7}" type="datetimeFigureOut">
              <a:rPr lang="it-IT" smtClean="0"/>
              <a:pPr/>
              <a:t>09/11/2020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AF055-9983-4491-BD06-35F2DFB969F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FD096-B564-4081-8855-D0873BA6EAA7}" type="datetimeFigureOut">
              <a:rPr lang="it-IT" smtClean="0"/>
              <a:pPr/>
              <a:t>09/11/2020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AF055-9983-4491-BD06-35F2DFB969F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FD096-B564-4081-8855-D0873BA6EAA7}" type="datetimeFigureOut">
              <a:rPr lang="it-IT" smtClean="0"/>
              <a:pPr/>
              <a:t>09/11/2020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AF055-9983-4491-BD06-35F2DFB969F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FD096-B564-4081-8855-D0873BA6EAA7}" type="datetimeFigureOut">
              <a:rPr lang="it-IT" smtClean="0"/>
              <a:pPr/>
              <a:t>09/11/2020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AF055-9983-4491-BD06-35F2DFB969F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FD096-B564-4081-8855-D0873BA6EAA7}" type="datetimeFigureOut">
              <a:rPr lang="it-IT" smtClean="0"/>
              <a:pPr/>
              <a:t>09/11/2020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AF055-9983-4491-BD06-35F2DFB969F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FD096-B564-4081-8855-D0873BA6EAA7}" type="datetimeFigureOut">
              <a:rPr lang="it-IT" smtClean="0"/>
              <a:pPr/>
              <a:t>09/11/2020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AF055-9983-4491-BD06-35F2DFB969F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FD096-B564-4081-8855-D0873BA6EAA7}" type="datetimeFigureOut">
              <a:rPr lang="it-IT" smtClean="0"/>
              <a:pPr/>
              <a:t>09/11/2020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AF055-9983-4491-BD06-35F2DFB969F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FD096-B564-4081-8855-D0873BA6EAA7}" type="datetimeFigureOut">
              <a:rPr lang="it-IT" smtClean="0"/>
              <a:pPr/>
              <a:t>09/11/2020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AF055-9983-4491-BD06-35F2DFB969F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FD096-B564-4081-8855-D0873BA6EAA7}" type="datetimeFigureOut">
              <a:rPr lang="it-IT" smtClean="0"/>
              <a:pPr/>
              <a:t>09/11/2020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AF055-9983-4491-BD06-35F2DFB969F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FD096-B564-4081-8855-D0873BA6EAA7}" type="datetimeFigureOut">
              <a:rPr lang="it-IT" smtClean="0"/>
              <a:pPr/>
              <a:t>09/11/2020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AF055-9983-4491-BD06-35F2DFB969F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FD096-B564-4081-8855-D0873BA6EAA7}" type="datetimeFigureOut">
              <a:rPr lang="it-IT" smtClean="0"/>
              <a:pPr/>
              <a:t>09/11/2020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AF055-9983-4491-BD06-35F2DFB969F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99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EFD096-B564-4081-8855-D0873BA6EAA7}" type="datetimeFigureOut">
              <a:rPr lang="it-IT" smtClean="0"/>
              <a:pPr/>
              <a:t>09/11/2020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2AF055-9983-4491-BD06-35F2DFB969F4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msiracusano\Desktop\ALBINI\MEDITERRANEA\Foto%20presentazione%20Mediterranea\27%20video.mp4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01 foto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467544" y="1844824"/>
            <a:ext cx="3456384" cy="34563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2770" name="Picture 2" descr="Mediterranea | Saving Human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2132856"/>
            <a:ext cx="1368152" cy="1368152"/>
          </a:xfrm>
          <a:prstGeom prst="rect">
            <a:avLst/>
          </a:prstGeom>
          <a:noFill/>
        </p:spPr>
      </p:pic>
      <p:sp>
        <p:nvSpPr>
          <p:cNvPr id="9" name="CasellaDiTesto 8"/>
          <p:cNvSpPr txBox="1"/>
          <p:nvPr/>
        </p:nvSpPr>
        <p:spPr>
          <a:xfrm>
            <a:off x="1691680" y="6021288"/>
            <a:ext cx="6120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err="1" smtClean="0"/>
              <a:t>zavidovici.eu</a:t>
            </a:r>
            <a:r>
              <a:rPr lang="it-IT" sz="1600" dirty="0" smtClean="0"/>
              <a:t>/2020/10/21/periferie-della-cura-2020-quinta-edizione</a:t>
            </a:r>
            <a:r>
              <a:rPr lang="it-IT" dirty="0" smtClean="0"/>
              <a:t>/</a:t>
            </a:r>
          </a:p>
          <a:p>
            <a:endParaRPr lang="it-IT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467544" y="404664"/>
            <a:ext cx="8352928" cy="132343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/>
              <a:t>PERIFERIE DELLA CURA</a:t>
            </a:r>
          </a:p>
          <a:p>
            <a:pPr algn="ctr"/>
            <a:r>
              <a:rPr lang="it-IT" sz="1600" i="1" dirty="0" smtClean="0"/>
              <a:t>Tra psichiatria territoriale ed </a:t>
            </a:r>
            <a:r>
              <a:rPr lang="it-IT" sz="1600" i="1" dirty="0" err="1" smtClean="0"/>
              <a:t>etnopsichiatrie</a:t>
            </a:r>
            <a:endParaRPr lang="it-IT" sz="1600" i="1" dirty="0" smtClean="0"/>
          </a:p>
          <a:p>
            <a:pPr algn="ctr"/>
            <a:r>
              <a:rPr lang="it-IT" sz="1600" i="1" dirty="0" smtClean="0"/>
              <a:t>Ri-costruire legami , identità e famiglie nelle migrazioni forzate</a:t>
            </a:r>
          </a:p>
          <a:p>
            <a:pPr algn="ctr"/>
            <a:r>
              <a:rPr lang="it-IT" sz="1600" b="1" dirty="0" smtClean="0">
                <a:solidFill>
                  <a:schemeClr val="accent6">
                    <a:lumMod val="75000"/>
                  </a:schemeClr>
                </a:solidFill>
              </a:rPr>
              <a:t>5° Giornata di studi dedicata a Federico Corallini </a:t>
            </a:r>
            <a:endParaRPr lang="it-IT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4932040" y="3717032"/>
            <a:ext cx="3744416" cy="80021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/>
              <a:t>SALVARSI INSIEME</a:t>
            </a:r>
          </a:p>
          <a:p>
            <a:pPr algn="ctr"/>
            <a:r>
              <a:rPr lang="it-IT" i="1" dirty="0" smtClean="0"/>
              <a:t>Testimonianza sui soccorsi in mare</a:t>
            </a:r>
            <a:endParaRPr lang="it-IT" i="1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467544" y="5445224"/>
            <a:ext cx="8208912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it-IT" dirty="0" smtClean="0"/>
              <a:t>        </a:t>
            </a:r>
            <a:r>
              <a:rPr lang="it-IT" b="1" i="1" dirty="0" smtClean="0"/>
              <a:t>dott.ssa Donatella Albini                                        dott.ssa Carla Ferrari Aggradi</a:t>
            </a:r>
            <a:endParaRPr lang="it-IT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10 foto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685800" y="838200"/>
            <a:ext cx="7772400" cy="5181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11 foto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685800" y="1709738"/>
            <a:ext cx="7772400" cy="34385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12 foto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685800" y="838200"/>
            <a:ext cx="7772400" cy="5181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13 foto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685800" y="838200"/>
            <a:ext cx="7772400" cy="5181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14 foto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889000" y="685800"/>
            <a:ext cx="7366000" cy="5486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17 foto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514600" y="685800"/>
            <a:ext cx="4114800" cy="5486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18 foto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19 foto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20 foto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293938" y="685800"/>
            <a:ext cx="4556125" cy="5486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21 foto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514600" y="685800"/>
            <a:ext cx="4114800" cy="5486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02 foto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824038" y="685800"/>
            <a:ext cx="5495925" cy="5486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22 foto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514600" y="685800"/>
            <a:ext cx="4114800" cy="5486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23 foto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685800" y="838200"/>
            <a:ext cx="7772400" cy="5181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24 foto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 rot="5400000">
            <a:off x="1682679" y="1061737"/>
            <a:ext cx="5832649" cy="43744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25 foto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26 foto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7 video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115616" y="764704"/>
            <a:ext cx="6912768" cy="51845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28 foto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29 foto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30 foto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398713" y="685800"/>
            <a:ext cx="4344987" cy="5486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31 foto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03 foto.pn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284413" y="685800"/>
            <a:ext cx="4573587" cy="5486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04 foto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685800" y="846138"/>
            <a:ext cx="7772400" cy="51641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05 foto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06 foto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685800" y="838200"/>
            <a:ext cx="7772400" cy="5181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07 foto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685800" y="838200"/>
            <a:ext cx="7772400" cy="5181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08 foto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685800" y="1246188"/>
            <a:ext cx="7772400" cy="43640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09 foto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685800" y="841375"/>
            <a:ext cx="7772400" cy="51752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43</Words>
  <Application>Microsoft Office PowerPoint</Application>
  <PresentationFormat>Presentazione su schermo (4:3)</PresentationFormat>
  <Paragraphs>8</Paragraphs>
  <Slides>29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29</vt:i4>
      </vt:variant>
    </vt:vector>
  </HeadingPairs>
  <TitlesOfParts>
    <vt:vector size="30" baseType="lpstr"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msiracusano</dc:creator>
  <cp:lastModifiedBy>msiracusano</cp:lastModifiedBy>
  <cp:revision>12</cp:revision>
  <dcterms:created xsi:type="dcterms:W3CDTF">2020-10-09T09:18:17Z</dcterms:created>
  <dcterms:modified xsi:type="dcterms:W3CDTF">2020-11-09T13:44:55Z</dcterms:modified>
</cp:coreProperties>
</file>